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58" y="0"/>
            <a:ext cx="463077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8800" dirty="0" smtClean="0">
                <a:solidFill>
                  <a:srgbClr val="FFC000"/>
                </a:solidFill>
              </a:rPr>
              <a:t>Brnistra</a:t>
            </a:r>
            <a:endParaRPr lang="hr-HR" sz="8800" dirty="0">
              <a:solidFill>
                <a:srgbClr val="FFC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54376" y="4050836"/>
            <a:ext cx="7766936" cy="1096899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rgbClr val="FFC000"/>
                </a:solidFill>
              </a:rPr>
              <a:t>Latinski naziv: </a:t>
            </a:r>
            <a:r>
              <a:rPr lang="hr-HR" sz="2400" dirty="0" err="1" smtClean="0">
                <a:solidFill>
                  <a:srgbClr val="FFC000"/>
                </a:solidFill>
              </a:rPr>
              <a:t>Spartium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junceum</a:t>
            </a:r>
            <a:endParaRPr lang="hr-H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03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C000"/>
                </a:solidFill>
              </a:rPr>
              <a:t>Sadržaj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  <a:hlinkClick r:id="rId2" action="ppaction://hlinksldjump"/>
              </a:rPr>
              <a:t>Opis</a:t>
            </a:r>
            <a:endParaRPr lang="hr-HR" sz="2400" dirty="0" smtClean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  <a:hlinkClick r:id="rId3" action="ppaction://hlinksldjump"/>
              </a:rPr>
              <a:t>Stanište</a:t>
            </a:r>
            <a:endParaRPr lang="hr-HR" sz="2400" dirty="0" smtClean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  <a:hlinkClick r:id="rId4" action="ppaction://hlinksldjump"/>
              </a:rPr>
              <a:t>Upotreba</a:t>
            </a:r>
            <a:endParaRPr lang="hr-HR" sz="2400" dirty="0" smtClean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  <a:hlinkClick r:id="rId5" action="ppaction://hlinksldjump"/>
              </a:rPr>
              <a:t>Uzgoj</a:t>
            </a:r>
            <a:endParaRPr lang="hr-HR" sz="2400" dirty="0" smtClean="0">
              <a:solidFill>
                <a:srgbClr val="FFC000"/>
              </a:solidFill>
            </a:endParaRP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endParaRPr lang="hr-HR" sz="2400" dirty="0">
              <a:solidFill>
                <a:srgbClr val="FFC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877" y="1930400"/>
            <a:ext cx="5445125" cy="3111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57312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0"/>
            <a:ext cx="6858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C000"/>
                </a:solidFill>
              </a:rPr>
              <a:t>Opis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939800" y="1930400"/>
            <a:ext cx="65955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Listopadna biljka iz porodice mahunarka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Grmolika rasta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Visine 2-3 metra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Grane su šuplje, okruglaste, čvrste i žilave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72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136359"/>
            <a:ext cx="5437718" cy="4078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C000"/>
                </a:solidFill>
              </a:rPr>
              <a:t> Stanište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677334" y="1696622"/>
            <a:ext cx="5939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Mediteransko područje južne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Jugozapadna Azija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Sjeverozapadna Afrika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Česta je u Dalmaciji</a:t>
            </a:r>
            <a:endParaRPr lang="hr-HR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51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41" y="4100975"/>
            <a:ext cx="4436358" cy="250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C000"/>
                </a:solidFill>
              </a:rPr>
              <a:t>Upotreba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>
                <a:solidFill>
                  <a:srgbClr val="FFC000"/>
                </a:solidFill>
              </a:rPr>
              <a:t>I</a:t>
            </a:r>
            <a:r>
              <a:rPr lang="hr-HR" sz="2400" dirty="0" smtClean="0">
                <a:solidFill>
                  <a:srgbClr val="FFC000"/>
                </a:solidFill>
              </a:rPr>
              <a:t>zrada košara, metli, mreža, vreća, užadi…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Vezivanje vinove loze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Sirovina za tekstil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err="1" smtClean="0">
                <a:solidFill>
                  <a:srgbClr val="FFC000"/>
                </a:solidFill>
              </a:rPr>
              <a:t>Cvijetovima</a:t>
            </a:r>
            <a:r>
              <a:rPr lang="hr-HR" sz="2400" dirty="0" smtClean="0">
                <a:solidFill>
                  <a:srgbClr val="FFC000"/>
                </a:solidFill>
              </a:rPr>
              <a:t> su se </a:t>
            </a:r>
            <a:r>
              <a:rPr lang="hr-HR" sz="2400" dirty="0" smtClean="0">
                <a:solidFill>
                  <a:srgbClr val="FFC000"/>
                </a:solidFill>
              </a:rPr>
              <a:t>punili jastuci </a:t>
            </a:r>
            <a:r>
              <a:rPr lang="hr-HR" sz="2400" dirty="0" smtClean="0">
                <a:solidFill>
                  <a:srgbClr val="FFC000"/>
                </a:solidFill>
              </a:rPr>
              <a:t>i madraci</a:t>
            </a:r>
            <a:endParaRPr lang="hr-HR" sz="2400" dirty="0">
              <a:solidFill>
                <a:srgbClr val="FFC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455070"/>
            <a:ext cx="3055410" cy="22886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46546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600" dirty="0" smtClean="0">
                <a:solidFill>
                  <a:srgbClr val="FFC000"/>
                </a:solidFill>
              </a:rPr>
              <a:t>Uzgoj</a:t>
            </a:r>
            <a:endParaRPr lang="hr-HR" sz="6600" dirty="0">
              <a:solidFill>
                <a:srgbClr val="FFC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Sjeme </a:t>
            </a:r>
            <a:r>
              <a:rPr lang="hr-HR" sz="2400" dirty="0" smtClean="0">
                <a:solidFill>
                  <a:srgbClr val="FFC000"/>
                </a:solidFill>
              </a:rPr>
              <a:t>se sije u zaštićen prostor u kasnu zimu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Štiti zemlju od erozije</a:t>
            </a:r>
          </a:p>
          <a:p>
            <a:pPr>
              <a:buClr>
                <a:srgbClr val="FFC000"/>
              </a:buClr>
              <a:buFont typeface="Arial" panose="020B0604020202020204" pitchFamily="34" charset="0"/>
              <a:buChar char="•"/>
            </a:pPr>
            <a:r>
              <a:rPr lang="hr-HR" sz="2400" dirty="0" smtClean="0">
                <a:solidFill>
                  <a:srgbClr val="FFC000"/>
                </a:solidFill>
              </a:rPr>
              <a:t>Obogaćuje tlo dušikom</a:t>
            </a:r>
            <a:endParaRPr lang="hr-HR" sz="2400" dirty="0">
              <a:solidFill>
                <a:srgbClr val="FFC000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625" y="2654300"/>
            <a:ext cx="523875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07058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</TotalTime>
  <Words>87</Words>
  <Application>Microsoft Office PowerPoint</Application>
  <PresentationFormat>Široki zaslon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Faseta</vt:lpstr>
      <vt:lpstr>Brnistra</vt:lpstr>
      <vt:lpstr>Sadržaj</vt:lpstr>
      <vt:lpstr>Opis</vt:lpstr>
      <vt:lpstr> Stanište</vt:lpstr>
      <vt:lpstr>Upotreba</vt:lpstr>
      <vt:lpstr>Uzgoj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Brnistra</dc:title>
  <dc:creator>Windows korisnik</dc:creator>
  <cp:lastModifiedBy>Windows korisnik</cp:lastModifiedBy>
  <cp:revision>16</cp:revision>
  <dcterms:created xsi:type="dcterms:W3CDTF">2018-01-23T11:40:07Z</dcterms:created>
  <dcterms:modified xsi:type="dcterms:W3CDTF">2018-02-01T07:24:43Z</dcterms:modified>
</cp:coreProperties>
</file>